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7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8" d="100"/>
          <a:sy n="118" d="100"/>
        </p:scale>
        <p:origin x="57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21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#144E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S2-2102215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WG2#144E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 (</a:t>
            </a:r>
            <a:r>
              <a:rPr lang="en-US" altLang="zh-CN" sz="1800" b="1" dirty="0">
                <a:latin typeface="Arial" charset="0"/>
              </a:rPr>
              <a:t>vivo</a:t>
            </a:r>
            <a:r>
              <a:rPr lang="en-GB" sz="1800" b="1" dirty="0">
                <a:latin typeface="Arial" charset="0"/>
              </a:rPr>
              <a:t>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 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SA#89E:</a:t>
            </a:r>
          </a:p>
          <a:p>
            <a:pPr lvl="1"/>
            <a:r>
              <a:rPr lang="en-US" sz="1400" dirty="0"/>
              <a:t>None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Start normative work as per agreed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SA#90-e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0998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All the concluded KIs except KI#15</a:t>
            </a:r>
            <a:r>
              <a:rPr lang="en-GB" altLang="zh-CN" sz="1200" strike="sngStrike" dirty="0"/>
              <a:t> </a:t>
            </a:r>
            <a:r>
              <a:rPr lang="en-US" altLang="zh-CN" sz="1200" dirty="0"/>
              <a:t>have started the normative work.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47 CRs agreed for 23.288, 16 CRs agreed for 23.501, 22 CRs agreed for 23.502, 1 CR agreed for 23.503 and 2 LS Response 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23.288, 2 CRs agreed for 23.501.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10 CRs agreed for 23.288, 2 CRs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eNA_ph2 status at SA#91-e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248859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95498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1 CR agreed for 23.502, 1 LS Reply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23.502,  1 CR agreed for 23.503, 1 LS Reply agreed, 1 LS postponed to SA2#144E.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23.288, 1 CR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13 CRs agreed for 23.288, 4 CRs agreed for 23.501, 7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Response from SA3 received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Start the normative work per received SA3 LS response.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5 CRs agreed for 23.288, 2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2 CRs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None.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Continue the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SA2#143E  (5/5)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schemas.microsoft.com/office/infopath/2007/PartnerControls"/>
    <ds:schemaRef ds:uri="9fcd8246-0349-4f28-bf6f-1f0b2b4b9468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26cfccf3-d9f9-43bb-aadf-58351eb1ba08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15381</TotalTime>
  <Words>900</Words>
  <Application>Microsoft Office PowerPoint</Application>
  <PresentationFormat>全屏显示(4:3)</PresentationFormat>
  <Paragraphs>113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eNA_ph2 status at SA#91-e</vt:lpstr>
      <vt:lpstr>eNA_ph2 status after SA2#143E (2/5)</vt:lpstr>
      <vt:lpstr>eNA_ph2 status after SA2#143E (3/5)</vt:lpstr>
      <vt:lpstr>eNA_ph2 status after SA2#143E (4/5)</vt:lpstr>
      <vt:lpstr>eNA_ph2 status after  SA2#143E  (5/5)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1753</cp:revision>
  <dcterms:created xsi:type="dcterms:W3CDTF">2008-08-30T09:32:10Z</dcterms:created>
  <dcterms:modified xsi:type="dcterms:W3CDTF">2021-04-02T07:00:31Z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